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3419E-E7A5-4F44-80A3-574E054EFC0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1FDF-66D0-4057-ABA5-D2AC8A5B3E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85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127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041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888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11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51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511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129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186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62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04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544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05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73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20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910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602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4F2C-9E61-4A41-BBA8-D7B11B319797}" type="datetimeFigureOut">
              <a:rPr lang="es-CO" smtClean="0"/>
              <a:t>31/01/2023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192646-79A0-41D0-86C7-A52D10B3C4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088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3165C2-8584-5D42-B594-62B6E8AB59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76" b="3678"/>
          <a:stretch/>
        </p:blipFill>
        <p:spPr>
          <a:xfrm>
            <a:off x="0" y="0"/>
            <a:ext cx="12192201" cy="685800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C5CEDCFB-8F28-BE45-BFC8-24486ACA7635}"/>
              </a:ext>
            </a:extLst>
          </p:cNvPr>
          <p:cNvSpPr txBox="1">
            <a:spLocks/>
          </p:cNvSpPr>
          <p:nvPr/>
        </p:nvSpPr>
        <p:spPr>
          <a:xfrm>
            <a:off x="2497543" y="1123407"/>
            <a:ext cx="9841713" cy="24732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800" b="1" dirty="0" smtClean="0"/>
              <a:t>TITULO</a:t>
            </a:r>
            <a:endParaRPr lang="es-CO" sz="4400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E4931990-54D8-AA4A-BC02-A97B24932F8F}"/>
              </a:ext>
            </a:extLst>
          </p:cNvPr>
          <p:cNvSpPr txBox="1">
            <a:spLocks/>
          </p:cNvSpPr>
          <p:nvPr/>
        </p:nvSpPr>
        <p:spPr>
          <a:xfrm>
            <a:off x="3480049" y="4119154"/>
            <a:ext cx="7876699" cy="138668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800" dirty="0" smtClean="0"/>
              <a:t>OVEIDA PARRA NOVOA</a:t>
            </a:r>
          </a:p>
          <a:p>
            <a:r>
              <a:rPr lang="es-CO" sz="12800" dirty="0" smtClean="0"/>
              <a:t>Gerente</a:t>
            </a:r>
          </a:p>
          <a:p>
            <a:endParaRPr lang="es-CO" dirty="0"/>
          </a:p>
          <a:p>
            <a:endParaRPr lang="es-CO" dirty="0" smtClean="0"/>
          </a:p>
          <a:p>
            <a:pPr algn="r"/>
            <a:r>
              <a:rPr lang="es-CO" sz="7200" i="1" dirty="0"/>
              <a:t>No hay riqueza mejor que la salud del cuerpo, </a:t>
            </a:r>
            <a:endParaRPr lang="en-US" sz="7200" dirty="0"/>
          </a:p>
          <a:p>
            <a:pPr algn="r"/>
            <a:r>
              <a:rPr lang="es-CO" sz="7200" i="1" dirty="0"/>
              <a:t>ni contento mayor que la alegría del corazón. </a:t>
            </a:r>
            <a:endParaRPr lang="en-US" sz="7200" dirty="0"/>
          </a:p>
          <a:p>
            <a:pPr algn="r"/>
            <a:r>
              <a:rPr lang="es-CO" sz="7200" i="1" dirty="0"/>
              <a:t>(Eclesiástico 30,16)</a:t>
            </a:r>
            <a:endParaRPr lang="en-US" sz="7200" dirty="0"/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963" y="107058"/>
            <a:ext cx="1688492" cy="168849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1" y="4437271"/>
            <a:ext cx="2105993" cy="218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3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8695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471</TotalTime>
  <Words>28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TuSoft</dc:creator>
  <cp:lastModifiedBy>Gobierno Digital ESE Hospital San José del Guaviare</cp:lastModifiedBy>
  <cp:revision>42</cp:revision>
  <dcterms:created xsi:type="dcterms:W3CDTF">2021-09-27T23:51:21Z</dcterms:created>
  <dcterms:modified xsi:type="dcterms:W3CDTF">2023-01-31T21:03:45Z</dcterms:modified>
</cp:coreProperties>
</file>