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7" r:id="rId3"/>
    <p:sldId id="261" r:id="rId4"/>
    <p:sldId id="256" r:id="rId5"/>
  </p:sldIdLst>
  <p:sldSz cx="18288000" cy="10287000"/>
  <p:notesSz cx="6858000" cy="9144000"/>
  <p:embeddedFontLst>
    <p:embeddedFont>
      <p:font typeface="Poppins Bold Italics" panose="020B0604020202020204" charset="0"/>
      <p:regular r:id="rId6"/>
    </p:embeddedFont>
    <p:embeddedFont>
      <p:font typeface="Poppins" panose="020B060402020202020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oppins Bold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23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13" Type="http://schemas.openxmlformats.org/officeDocument/2006/relationships/image" Target="../media/image6.png"/><Relationship Id="rId3" Type="http://schemas.openxmlformats.org/officeDocument/2006/relationships/image" Target="../media/image2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8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13" Type="http://schemas.openxmlformats.org/officeDocument/2006/relationships/image" Target="../media/image6.png"/><Relationship Id="rId3" Type="http://schemas.openxmlformats.org/officeDocument/2006/relationships/image" Target="../media/image13.svg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10" Type="http://schemas.openxmlformats.org/officeDocument/2006/relationships/image" Target="../media/image18.sv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13" Type="http://schemas.openxmlformats.org/officeDocument/2006/relationships/image" Target="../media/image6.png"/><Relationship Id="rId3" Type="http://schemas.openxmlformats.org/officeDocument/2006/relationships/image" Target="../media/image13.svg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10" Type="http://schemas.openxmlformats.org/officeDocument/2006/relationships/image" Target="../media/image18.sv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hyperlink" Target="https://www.esehospitalguaviare.gov.co/inicio/1#.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8653892" y="669810"/>
            <a:ext cx="952501" cy="18315717"/>
          </a:xfrm>
          <a:custGeom>
            <a:avLst/>
            <a:gdLst/>
            <a:ahLst/>
            <a:cxnLst/>
            <a:rect l="l" t="t" r="r" b="b"/>
            <a:pathLst>
              <a:path w="16056632" h="21778967">
                <a:moveTo>
                  <a:pt x="0" y="0"/>
                </a:moveTo>
                <a:lnTo>
                  <a:pt x="16056632" y="0"/>
                </a:lnTo>
                <a:lnTo>
                  <a:pt x="16056632" y="21778967"/>
                </a:lnTo>
                <a:lnTo>
                  <a:pt x="0" y="21778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3" t="-7649" r="-294557" b="-10456"/>
            </a:stretch>
          </a:blipFill>
        </p:spPr>
      </p:sp>
      <p:sp>
        <p:nvSpPr>
          <p:cNvPr id="6" name="Freeform 6"/>
          <p:cNvSpPr/>
          <p:nvPr/>
        </p:nvSpPr>
        <p:spPr>
          <a:xfrm rot="10800000">
            <a:off x="685800" y="8185062"/>
            <a:ext cx="16230600" cy="1115854"/>
          </a:xfrm>
          <a:custGeom>
            <a:avLst/>
            <a:gdLst/>
            <a:ahLst/>
            <a:cxnLst/>
            <a:rect l="l" t="t" r="r" b="b"/>
            <a:pathLst>
              <a:path w="16230600" h="1115854">
                <a:moveTo>
                  <a:pt x="0" y="0"/>
                </a:moveTo>
                <a:lnTo>
                  <a:pt x="16230600" y="0"/>
                </a:lnTo>
                <a:lnTo>
                  <a:pt x="16230600" y="1115854"/>
                </a:lnTo>
                <a:lnTo>
                  <a:pt x="0" y="1115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5400000">
            <a:off x="8961075" y="24494"/>
            <a:ext cx="338131" cy="18315718"/>
            <a:chOff x="0" y="0"/>
            <a:chExt cx="73430" cy="49144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3430" cy="4914440"/>
            </a:xfrm>
            <a:custGeom>
              <a:avLst/>
              <a:gdLst/>
              <a:ahLst/>
              <a:cxnLst/>
              <a:rect l="l" t="t" r="r" b="b"/>
              <a:pathLst>
                <a:path w="73430" h="4914440">
                  <a:moveTo>
                    <a:pt x="0" y="0"/>
                  </a:moveTo>
                  <a:lnTo>
                    <a:pt x="73430" y="0"/>
                  </a:lnTo>
                  <a:lnTo>
                    <a:pt x="73430" y="4914440"/>
                  </a:lnTo>
                  <a:lnTo>
                    <a:pt x="0" y="4914440"/>
                  </a:lnTo>
                  <a:close/>
                </a:path>
              </a:pathLst>
            </a:custGeom>
            <a:solidFill>
              <a:srgbClr val="2E850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73430" cy="49525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6"/>
          <p:cNvGrpSpPr/>
          <p:nvPr/>
        </p:nvGrpSpPr>
        <p:grpSpPr>
          <a:xfrm>
            <a:off x="-53411" y="-38101"/>
            <a:ext cx="7298308" cy="10308771"/>
            <a:chOff x="5242056" y="2245651"/>
            <a:chExt cx="9471550" cy="14537075"/>
          </a:xfrm>
        </p:grpSpPr>
        <p:sp>
          <p:nvSpPr>
            <p:cNvPr id="27" name="Freeform 10"/>
            <p:cNvSpPr/>
            <p:nvPr/>
          </p:nvSpPr>
          <p:spPr>
            <a:xfrm>
              <a:off x="5242056" y="11343185"/>
              <a:ext cx="3907020" cy="5439541"/>
            </a:xfrm>
            <a:custGeom>
              <a:avLst/>
              <a:gdLst/>
              <a:ahLst/>
              <a:cxnLst/>
              <a:rect l="l" t="t" r="r" b="b"/>
              <a:pathLst>
                <a:path w="9149075" h="5439541">
                  <a:moveTo>
                    <a:pt x="0" y="0"/>
                  </a:moveTo>
                  <a:lnTo>
                    <a:pt x="9149075" y="0"/>
                  </a:lnTo>
                  <a:lnTo>
                    <a:pt x="9149075" y="5439541"/>
                  </a:lnTo>
                  <a:lnTo>
                    <a:pt x="0" y="5439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12739"/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 l="-134170"/>
              </a:stretch>
            </a:blipFill>
          </p:spPr>
        </p:sp>
        <p:sp>
          <p:nvSpPr>
            <p:cNvPr id="28" name="Freeform 7"/>
            <p:cNvSpPr/>
            <p:nvPr/>
          </p:nvSpPr>
          <p:spPr>
            <a:xfrm>
              <a:off x="5340946" y="2245651"/>
              <a:ext cx="9372660" cy="4177083"/>
            </a:xfrm>
            <a:custGeom>
              <a:avLst/>
              <a:gdLst/>
              <a:ahLst/>
              <a:cxnLst/>
              <a:rect l="l" t="t" r="r" b="b"/>
              <a:pathLst>
                <a:path w="10802763" h="6422734">
                  <a:moveTo>
                    <a:pt x="0" y="0"/>
                  </a:moveTo>
                  <a:lnTo>
                    <a:pt x="10802763" y="0"/>
                  </a:lnTo>
                  <a:lnTo>
                    <a:pt x="10802763" y="6422734"/>
                  </a:lnTo>
                  <a:lnTo>
                    <a:pt x="0" y="6422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26000"/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 l="-15258" t="-53761" b="1"/>
              </a:stretch>
            </a:blipFill>
          </p:spPr>
        </p:sp>
        <p:sp>
          <p:nvSpPr>
            <p:cNvPr id="29" name="Freeform 8"/>
            <p:cNvSpPr/>
            <p:nvPr/>
          </p:nvSpPr>
          <p:spPr>
            <a:xfrm>
              <a:off x="5340946" y="3983883"/>
              <a:ext cx="6424373" cy="6422734"/>
            </a:xfrm>
            <a:custGeom>
              <a:avLst/>
              <a:gdLst/>
              <a:ahLst/>
              <a:cxnLst/>
              <a:rect l="l" t="t" r="r" b="b"/>
              <a:pathLst>
                <a:path w="10802763" h="6422734">
                  <a:moveTo>
                    <a:pt x="0" y="0"/>
                  </a:moveTo>
                  <a:lnTo>
                    <a:pt x="10802763" y="0"/>
                  </a:lnTo>
                  <a:lnTo>
                    <a:pt x="10802763" y="6422733"/>
                  </a:lnTo>
                  <a:lnTo>
                    <a:pt x="0" y="6422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620"/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 l="-68153"/>
              </a:stretch>
            </a:blipFill>
          </p:spPr>
        </p:sp>
        <p:sp>
          <p:nvSpPr>
            <p:cNvPr id="30" name="Freeform 9"/>
            <p:cNvSpPr/>
            <p:nvPr/>
          </p:nvSpPr>
          <p:spPr>
            <a:xfrm>
              <a:off x="5242056" y="2245651"/>
              <a:ext cx="4575253" cy="5319117"/>
            </a:xfrm>
            <a:custGeom>
              <a:avLst/>
              <a:gdLst/>
              <a:ahLst/>
              <a:cxnLst/>
              <a:rect l="l" t="t" r="r" b="b"/>
              <a:pathLst>
                <a:path w="9149075" h="5439541">
                  <a:moveTo>
                    <a:pt x="0" y="0"/>
                  </a:moveTo>
                  <a:lnTo>
                    <a:pt x="9149075" y="0"/>
                  </a:lnTo>
                  <a:lnTo>
                    <a:pt x="9149075" y="5439541"/>
                  </a:lnTo>
                  <a:lnTo>
                    <a:pt x="0" y="5439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14300"/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 l="-99969" t="-2264"/>
              </a:stretch>
            </a:blipFill>
          </p:spPr>
        </p:sp>
      </p:grpSp>
      <p:sp>
        <p:nvSpPr>
          <p:cNvPr id="31" name="CuadroTexto 30"/>
          <p:cNvSpPr txBox="1"/>
          <p:nvPr/>
        </p:nvSpPr>
        <p:spPr>
          <a:xfrm>
            <a:off x="4684683" y="4036125"/>
            <a:ext cx="9497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latin typeface="Century Gothic" panose="020B0502020202020204" pitchFamily="34" charset="0"/>
              </a:rPr>
              <a:t>NUEVO FORMATO DE DIAPOSITIVA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16" name="Freeform 8"/>
          <p:cNvSpPr/>
          <p:nvPr/>
        </p:nvSpPr>
        <p:spPr>
          <a:xfrm>
            <a:off x="339749" y="330842"/>
            <a:ext cx="2224236" cy="2224236"/>
          </a:xfrm>
          <a:custGeom>
            <a:avLst/>
            <a:gdLst/>
            <a:ahLst/>
            <a:cxnLst/>
            <a:rect l="l" t="t" r="r" b="b"/>
            <a:pathLst>
              <a:path w="2224236" h="2224236">
                <a:moveTo>
                  <a:pt x="0" y="0"/>
                </a:moveTo>
                <a:lnTo>
                  <a:pt x="2224236" y="0"/>
                </a:lnTo>
                <a:lnTo>
                  <a:pt x="2224236" y="2224235"/>
                </a:lnTo>
                <a:lnTo>
                  <a:pt x="0" y="222423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7" name="Freeform 12"/>
          <p:cNvSpPr/>
          <p:nvPr/>
        </p:nvSpPr>
        <p:spPr>
          <a:xfrm>
            <a:off x="15949434" y="6980604"/>
            <a:ext cx="1933932" cy="1875299"/>
          </a:xfrm>
          <a:custGeom>
            <a:avLst/>
            <a:gdLst/>
            <a:ahLst/>
            <a:cxnLst/>
            <a:rect l="l" t="t" r="r" b="b"/>
            <a:pathLst>
              <a:path w="1933932" h="1875299">
                <a:moveTo>
                  <a:pt x="0" y="0"/>
                </a:moveTo>
                <a:lnTo>
                  <a:pt x="1933932" y="0"/>
                </a:lnTo>
                <a:lnTo>
                  <a:pt x="1933932" y="1875299"/>
                </a:lnTo>
                <a:lnTo>
                  <a:pt x="0" y="187529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618" r="-14376" b="-37590"/>
            </a:stretch>
          </a:blipFill>
        </p:spPr>
      </p:sp>
    </p:spTree>
    <p:extLst>
      <p:ext uri="{BB962C8B-B14F-4D97-AF65-F5344CB8AC3E}">
        <p14:creationId xmlns:p14="http://schemas.microsoft.com/office/powerpoint/2010/main" val="29792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/>
          <p:cNvGrpSpPr/>
          <p:nvPr/>
        </p:nvGrpSpPr>
        <p:grpSpPr>
          <a:xfrm>
            <a:off x="-4011" y="16327"/>
            <a:ext cx="7298308" cy="10308771"/>
            <a:chOff x="5242056" y="2245651"/>
            <a:chExt cx="9471550" cy="14537075"/>
          </a:xfrm>
        </p:grpSpPr>
        <p:sp>
          <p:nvSpPr>
            <p:cNvPr id="16" name="Freeform 10"/>
            <p:cNvSpPr/>
            <p:nvPr/>
          </p:nvSpPr>
          <p:spPr>
            <a:xfrm>
              <a:off x="5242056" y="11343185"/>
              <a:ext cx="3907020" cy="5439541"/>
            </a:xfrm>
            <a:custGeom>
              <a:avLst/>
              <a:gdLst/>
              <a:ahLst/>
              <a:cxnLst/>
              <a:rect l="l" t="t" r="r" b="b"/>
              <a:pathLst>
                <a:path w="9149075" h="5439541">
                  <a:moveTo>
                    <a:pt x="0" y="0"/>
                  </a:moveTo>
                  <a:lnTo>
                    <a:pt x="9149075" y="0"/>
                  </a:lnTo>
                  <a:lnTo>
                    <a:pt x="9149075" y="5439541"/>
                  </a:lnTo>
                  <a:lnTo>
                    <a:pt x="0" y="5439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739"/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 l="-134170"/>
              </a:stretch>
            </a:blipFill>
          </p:spPr>
        </p:sp>
        <p:sp>
          <p:nvSpPr>
            <p:cNvPr id="13" name="Freeform 7"/>
            <p:cNvSpPr/>
            <p:nvPr/>
          </p:nvSpPr>
          <p:spPr>
            <a:xfrm>
              <a:off x="5340946" y="2245651"/>
              <a:ext cx="9372660" cy="4177083"/>
            </a:xfrm>
            <a:custGeom>
              <a:avLst/>
              <a:gdLst/>
              <a:ahLst/>
              <a:cxnLst/>
              <a:rect l="l" t="t" r="r" b="b"/>
              <a:pathLst>
                <a:path w="10802763" h="6422734">
                  <a:moveTo>
                    <a:pt x="0" y="0"/>
                  </a:moveTo>
                  <a:lnTo>
                    <a:pt x="10802763" y="0"/>
                  </a:lnTo>
                  <a:lnTo>
                    <a:pt x="10802763" y="6422734"/>
                  </a:lnTo>
                  <a:lnTo>
                    <a:pt x="0" y="6422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26000"/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 l="-15258" t="-53761" b="1"/>
              </a:stretch>
            </a:blipFill>
          </p:spPr>
        </p:sp>
        <p:sp>
          <p:nvSpPr>
            <p:cNvPr id="14" name="Freeform 8"/>
            <p:cNvSpPr/>
            <p:nvPr/>
          </p:nvSpPr>
          <p:spPr>
            <a:xfrm>
              <a:off x="5340946" y="3983883"/>
              <a:ext cx="6424373" cy="6422734"/>
            </a:xfrm>
            <a:custGeom>
              <a:avLst/>
              <a:gdLst/>
              <a:ahLst/>
              <a:cxnLst/>
              <a:rect l="l" t="t" r="r" b="b"/>
              <a:pathLst>
                <a:path w="10802763" h="6422734">
                  <a:moveTo>
                    <a:pt x="0" y="0"/>
                  </a:moveTo>
                  <a:lnTo>
                    <a:pt x="10802763" y="0"/>
                  </a:lnTo>
                  <a:lnTo>
                    <a:pt x="10802763" y="6422733"/>
                  </a:lnTo>
                  <a:lnTo>
                    <a:pt x="0" y="6422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620"/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 l="-68153"/>
              </a:stretch>
            </a:blipFill>
          </p:spPr>
        </p:sp>
        <p:sp>
          <p:nvSpPr>
            <p:cNvPr id="15" name="Freeform 9"/>
            <p:cNvSpPr/>
            <p:nvPr/>
          </p:nvSpPr>
          <p:spPr>
            <a:xfrm>
              <a:off x="5242056" y="2245651"/>
              <a:ext cx="4575253" cy="5319117"/>
            </a:xfrm>
            <a:custGeom>
              <a:avLst/>
              <a:gdLst/>
              <a:ahLst/>
              <a:cxnLst/>
              <a:rect l="l" t="t" r="r" b="b"/>
              <a:pathLst>
                <a:path w="9149075" h="5439541">
                  <a:moveTo>
                    <a:pt x="0" y="0"/>
                  </a:moveTo>
                  <a:lnTo>
                    <a:pt x="9149075" y="0"/>
                  </a:lnTo>
                  <a:lnTo>
                    <a:pt x="9149075" y="5439541"/>
                  </a:lnTo>
                  <a:lnTo>
                    <a:pt x="0" y="5439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14300"/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 l="-99969" t="-2264"/>
              </a:stretch>
            </a:blipFill>
          </p:spPr>
        </p:sp>
      </p:grpSp>
      <p:sp>
        <p:nvSpPr>
          <p:cNvPr id="11" name="CuadroTexto 10"/>
          <p:cNvSpPr txBox="1"/>
          <p:nvPr/>
        </p:nvSpPr>
        <p:spPr>
          <a:xfrm>
            <a:off x="4191000" y="4156666"/>
            <a:ext cx="1661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latin typeface="Century Gothic" panose="020B0502020202020204" pitchFamily="34" charset="0"/>
              </a:rPr>
              <a:t>Diapositivas cuerpo de la presentación 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9" name="Freeform 2"/>
          <p:cNvSpPr/>
          <p:nvPr/>
        </p:nvSpPr>
        <p:spPr>
          <a:xfrm flipV="1">
            <a:off x="10192671" y="9296400"/>
            <a:ext cx="8123038" cy="990600"/>
          </a:xfrm>
          <a:custGeom>
            <a:avLst/>
            <a:gdLst/>
            <a:ahLst/>
            <a:cxnLst/>
            <a:rect l="l" t="t" r="r" b="b"/>
            <a:pathLst>
              <a:path w="11251965" h="3816291">
                <a:moveTo>
                  <a:pt x="0" y="3816292"/>
                </a:moveTo>
                <a:lnTo>
                  <a:pt x="11251965" y="3816292"/>
                </a:lnTo>
                <a:lnTo>
                  <a:pt x="11251965" y="0"/>
                </a:lnTo>
                <a:lnTo>
                  <a:pt x="0" y="0"/>
                </a:lnTo>
                <a:lnTo>
                  <a:pt x="0" y="3816292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220044" r="-38519" b="-65206"/>
            </a:stretch>
          </a:blipFill>
        </p:spPr>
      </p:sp>
      <p:grpSp>
        <p:nvGrpSpPr>
          <p:cNvPr id="10" name="Group 9"/>
          <p:cNvGrpSpPr/>
          <p:nvPr/>
        </p:nvGrpSpPr>
        <p:grpSpPr>
          <a:xfrm>
            <a:off x="14200907" y="6391275"/>
            <a:ext cx="4087093" cy="3086100"/>
            <a:chOff x="0" y="0"/>
            <a:chExt cx="1791170" cy="812800"/>
          </a:xfrm>
        </p:grpSpPr>
        <p:sp>
          <p:nvSpPr>
            <p:cNvPr id="17" name="Freeform 10"/>
            <p:cNvSpPr/>
            <p:nvPr/>
          </p:nvSpPr>
          <p:spPr>
            <a:xfrm>
              <a:off x="0" y="0"/>
              <a:ext cx="1791170" cy="812800"/>
            </a:xfrm>
            <a:custGeom>
              <a:avLst/>
              <a:gdLst/>
              <a:ahLst/>
              <a:cxnLst/>
              <a:rect l="l" t="t" r="r" b="b"/>
              <a:pathLst>
                <a:path w="1791170" h="812800">
                  <a:moveTo>
                    <a:pt x="0" y="0"/>
                  </a:moveTo>
                  <a:lnTo>
                    <a:pt x="1791170" y="0"/>
                  </a:lnTo>
                  <a:lnTo>
                    <a:pt x="179117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1"/>
            <p:cNvSpPr txBox="1"/>
            <p:nvPr/>
          </p:nvSpPr>
          <p:spPr>
            <a:xfrm>
              <a:off x="0" y="-38100"/>
              <a:ext cx="179117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2"/>
          <p:cNvSpPr/>
          <p:nvPr/>
        </p:nvSpPr>
        <p:spPr>
          <a:xfrm>
            <a:off x="15784016" y="7401878"/>
            <a:ext cx="1933932" cy="1875299"/>
          </a:xfrm>
          <a:custGeom>
            <a:avLst/>
            <a:gdLst/>
            <a:ahLst/>
            <a:cxnLst/>
            <a:rect l="l" t="t" r="r" b="b"/>
            <a:pathLst>
              <a:path w="1933932" h="1875299">
                <a:moveTo>
                  <a:pt x="0" y="0"/>
                </a:moveTo>
                <a:lnTo>
                  <a:pt x="1933932" y="0"/>
                </a:lnTo>
                <a:lnTo>
                  <a:pt x="1933932" y="1875299"/>
                </a:lnTo>
                <a:lnTo>
                  <a:pt x="0" y="187529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618" r="-14376" b="-37590"/>
            </a:stretch>
          </a:blipFill>
        </p:spPr>
      </p:sp>
      <p:sp>
        <p:nvSpPr>
          <p:cNvPr id="20" name="TextBox 13"/>
          <p:cNvSpPr txBox="1"/>
          <p:nvPr/>
        </p:nvSpPr>
        <p:spPr>
          <a:xfrm>
            <a:off x="11348186" y="9745108"/>
            <a:ext cx="6404398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 i="1" dirty="0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TU SALUD, NUESTRO COMPROMISO </a:t>
            </a:r>
          </a:p>
        </p:txBody>
      </p:sp>
      <p:sp>
        <p:nvSpPr>
          <p:cNvPr id="21" name="Freeform 8"/>
          <p:cNvSpPr/>
          <p:nvPr/>
        </p:nvSpPr>
        <p:spPr>
          <a:xfrm>
            <a:off x="461814" y="423938"/>
            <a:ext cx="2224236" cy="2224236"/>
          </a:xfrm>
          <a:custGeom>
            <a:avLst/>
            <a:gdLst/>
            <a:ahLst/>
            <a:cxnLst/>
            <a:rect l="l" t="t" r="r" b="b"/>
            <a:pathLst>
              <a:path w="2224236" h="2224236">
                <a:moveTo>
                  <a:pt x="0" y="0"/>
                </a:moveTo>
                <a:lnTo>
                  <a:pt x="2224236" y="0"/>
                </a:lnTo>
                <a:lnTo>
                  <a:pt x="2224236" y="2224235"/>
                </a:lnTo>
                <a:lnTo>
                  <a:pt x="0" y="222423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/>
          <p:cNvGrpSpPr/>
          <p:nvPr/>
        </p:nvGrpSpPr>
        <p:grpSpPr>
          <a:xfrm>
            <a:off x="-4011" y="16327"/>
            <a:ext cx="7298308" cy="10308771"/>
            <a:chOff x="5242056" y="2245651"/>
            <a:chExt cx="9471550" cy="14537075"/>
          </a:xfrm>
        </p:grpSpPr>
        <p:sp>
          <p:nvSpPr>
            <p:cNvPr id="16" name="Freeform 10"/>
            <p:cNvSpPr/>
            <p:nvPr/>
          </p:nvSpPr>
          <p:spPr>
            <a:xfrm>
              <a:off x="5242056" y="11343185"/>
              <a:ext cx="3907020" cy="5439541"/>
            </a:xfrm>
            <a:custGeom>
              <a:avLst/>
              <a:gdLst/>
              <a:ahLst/>
              <a:cxnLst/>
              <a:rect l="l" t="t" r="r" b="b"/>
              <a:pathLst>
                <a:path w="9149075" h="5439541">
                  <a:moveTo>
                    <a:pt x="0" y="0"/>
                  </a:moveTo>
                  <a:lnTo>
                    <a:pt x="9149075" y="0"/>
                  </a:lnTo>
                  <a:lnTo>
                    <a:pt x="9149075" y="5439541"/>
                  </a:lnTo>
                  <a:lnTo>
                    <a:pt x="0" y="5439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2739"/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 l="-134170"/>
              </a:stretch>
            </a:blipFill>
          </p:spPr>
        </p:sp>
        <p:sp>
          <p:nvSpPr>
            <p:cNvPr id="13" name="Freeform 7"/>
            <p:cNvSpPr/>
            <p:nvPr/>
          </p:nvSpPr>
          <p:spPr>
            <a:xfrm>
              <a:off x="5340946" y="2245651"/>
              <a:ext cx="9372660" cy="4177083"/>
            </a:xfrm>
            <a:custGeom>
              <a:avLst/>
              <a:gdLst/>
              <a:ahLst/>
              <a:cxnLst/>
              <a:rect l="l" t="t" r="r" b="b"/>
              <a:pathLst>
                <a:path w="10802763" h="6422734">
                  <a:moveTo>
                    <a:pt x="0" y="0"/>
                  </a:moveTo>
                  <a:lnTo>
                    <a:pt x="10802763" y="0"/>
                  </a:lnTo>
                  <a:lnTo>
                    <a:pt x="10802763" y="6422734"/>
                  </a:lnTo>
                  <a:lnTo>
                    <a:pt x="0" y="64227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26000"/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 l="-15258" t="-53761" b="1"/>
              </a:stretch>
            </a:blipFill>
          </p:spPr>
        </p:sp>
        <p:sp>
          <p:nvSpPr>
            <p:cNvPr id="14" name="Freeform 8"/>
            <p:cNvSpPr/>
            <p:nvPr/>
          </p:nvSpPr>
          <p:spPr>
            <a:xfrm>
              <a:off x="5340946" y="3983883"/>
              <a:ext cx="6424373" cy="6422734"/>
            </a:xfrm>
            <a:custGeom>
              <a:avLst/>
              <a:gdLst/>
              <a:ahLst/>
              <a:cxnLst/>
              <a:rect l="l" t="t" r="r" b="b"/>
              <a:pathLst>
                <a:path w="10802763" h="6422734">
                  <a:moveTo>
                    <a:pt x="0" y="0"/>
                  </a:moveTo>
                  <a:lnTo>
                    <a:pt x="10802763" y="0"/>
                  </a:lnTo>
                  <a:lnTo>
                    <a:pt x="10802763" y="6422733"/>
                  </a:lnTo>
                  <a:lnTo>
                    <a:pt x="0" y="64227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620"/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 l="-68153"/>
              </a:stretch>
            </a:blipFill>
          </p:spPr>
        </p:sp>
        <p:sp>
          <p:nvSpPr>
            <p:cNvPr id="15" name="Freeform 9"/>
            <p:cNvSpPr/>
            <p:nvPr/>
          </p:nvSpPr>
          <p:spPr>
            <a:xfrm>
              <a:off x="5242056" y="2245651"/>
              <a:ext cx="4575253" cy="5319117"/>
            </a:xfrm>
            <a:custGeom>
              <a:avLst/>
              <a:gdLst/>
              <a:ahLst/>
              <a:cxnLst/>
              <a:rect l="l" t="t" r="r" b="b"/>
              <a:pathLst>
                <a:path w="9149075" h="5439541">
                  <a:moveTo>
                    <a:pt x="0" y="0"/>
                  </a:moveTo>
                  <a:lnTo>
                    <a:pt x="9149075" y="0"/>
                  </a:lnTo>
                  <a:lnTo>
                    <a:pt x="9149075" y="5439541"/>
                  </a:lnTo>
                  <a:lnTo>
                    <a:pt x="0" y="5439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alphaModFix amt="14300"/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 l="-99969" t="-2264"/>
              </a:stretch>
            </a:blipFill>
          </p:spPr>
        </p:sp>
      </p:grpSp>
      <p:sp>
        <p:nvSpPr>
          <p:cNvPr id="11" name="CuadroTexto 10"/>
          <p:cNvSpPr txBox="1"/>
          <p:nvPr/>
        </p:nvSpPr>
        <p:spPr>
          <a:xfrm>
            <a:off x="4191000" y="4156666"/>
            <a:ext cx="1661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latin typeface="Century Gothic" panose="020B0502020202020204" pitchFamily="34" charset="0"/>
              </a:rPr>
              <a:t>Diapositivas cuerpo de la presentación 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9" name="Freeform 2"/>
          <p:cNvSpPr/>
          <p:nvPr/>
        </p:nvSpPr>
        <p:spPr>
          <a:xfrm flipV="1">
            <a:off x="10192671" y="9296400"/>
            <a:ext cx="8123038" cy="990600"/>
          </a:xfrm>
          <a:custGeom>
            <a:avLst/>
            <a:gdLst/>
            <a:ahLst/>
            <a:cxnLst/>
            <a:rect l="l" t="t" r="r" b="b"/>
            <a:pathLst>
              <a:path w="11251965" h="3816291">
                <a:moveTo>
                  <a:pt x="0" y="3816292"/>
                </a:moveTo>
                <a:lnTo>
                  <a:pt x="11251965" y="3816292"/>
                </a:lnTo>
                <a:lnTo>
                  <a:pt x="11251965" y="0"/>
                </a:lnTo>
                <a:lnTo>
                  <a:pt x="0" y="0"/>
                </a:lnTo>
                <a:lnTo>
                  <a:pt x="0" y="3816292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t="-220044" r="-38519" b="-65206"/>
            </a:stretch>
          </a:blipFill>
        </p:spPr>
      </p:sp>
      <p:grpSp>
        <p:nvGrpSpPr>
          <p:cNvPr id="10" name="Group 9"/>
          <p:cNvGrpSpPr/>
          <p:nvPr/>
        </p:nvGrpSpPr>
        <p:grpSpPr>
          <a:xfrm>
            <a:off x="14200907" y="6391275"/>
            <a:ext cx="4087093" cy="3086100"/>
            <a:chOff x="0" y="0"/>
            <a:chExt cx="1791170" cy="812800"/>
          </a:xfrm>
        </p:grpSpPr>
        <p:sp>
          <p:nvSpPr>
            <p:cNvPr id="17" name="Freeform 10"/>
            <p:cNvSpPr/>
            <p:nvPr/>
          </p:nvSpPr>
          <p:spPr>
            <a:xfrm>
              <a:off x="0" y="0"/>
              <a:ext cx="1791170" cy="812800"/>
            </a:xfrm>
            <a:custGeom>
              <a:avLst/>
              <a:gdLst/>
              <a:ahLst/>
              <a:cxnLst/>
              <a:rect l="l" t="t" r="r" b="b"/>
              <a:pathLst>
                <a:path w="1791170" h="812800">
                  <a:moveTo>
                    <a:pt x="0" y="0"/>
                  </a:moveTo>
                  <a:lnTo>
                    <a:pt x="1791170" y="0"/>
                  </a:lnTo>
                  <a:lnTo>
                    <a:pt x="179117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1"/>
            <p:cNvSpPr txBox="1"/>
            <p:nvPr/>
          </p:nvSpPr>
          <p:spPr>
            <a:xfrm>
              <a:off x="0" y="-38100"/>
              <a:ext cx="179117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2"/>
          <p:cNvSpPr/>
          <p:nvPr/>
        </p:nvSpPr>
        <p:spPr>
          <a:xfrm>
            <a:off x="15797870" y="7458759"/>
            <a:ext cx="1933932" cy="1875299"/>
          </a:xfrm>
          <a:custGeom>
            <a:avLst/>
            <a:gdLst/>
            <a:ahLst/>
            <a:cxnLst/>
            <a:rect l="l" t="t" r="r" b="b"/>
            <a:pathLst>
              <a:path w="1933932" h="1875299">
                <a:moveTo>
                  <a:pt x="0" y="0"/>
                </a:moveTo>
                <a:lnTo>
                  <a:pt x="1933932" y="0"/>
                </a:lnTo>
                <a:lnTo>
                  <a:pt x="1933932" y="1875299"/>
                </a:lnTo>
                <a:lnTo>
                  <a:pt x="0" y="187529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618" r="-14376" b="-37590"/>
            </a:stretch>
          </a:blipFill>
        </p:spPr>
      </p:sp>
      <p:sp>
        <p:nvSpPr>
          <p:cNvPr id="20" name="TextBox 13"/>
          <p:cNvSpPr txBox="1"/>
          <p:nvPr/>
        </p:nvSpPr>
        <p:spPr>
          <a:xfrm>
            <a:off x="11348186" y="9745108"/>
            <a:ext cx="6404398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b="1" i="1" dirty="0">
                <a:solidFill>
                  <a:srgbClr val="FFFFFF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TU SALUD, NUESTRO COMPROMISO </a:t>
            </a:r>
          </a:p>
        </p:txBody>
      </p:sp>
      <p:sp>
        <p:nvSpPr>
          <p:cNvPr id="21" name="Freeform 8"/>
          <p:cNvSpPr/>
          <p:nvPr/>
        </p:nvSpPr>
        <p:spPr>
          <a:xfrm>
            <a:off x="461814" y="423938"/>
            <a:ext cx="2224236" cy="2224236"/>
          </a:xfrm>
          <a:custGeom>
            <a:avLst/>
            <a:gdLst/>
            <a:ahLst/>
            <a:cxnLst/>
            <a:rect l="l" t="t" r="r" b="b"/>
            <a:pathLst>
              <a:path w="2224236" h="2224236">
                <a:moveTo>
                  <a:pt x="0" y="0"/>
                </a:moveTo>
                <a:lnTo>
                  <a:pt x="2224236" y="0"/>
                </a:lnTo>
                <a:lnTo>
                  <a:pt x="2224236" y="2224235"/>
                </a:lnTo>
                <a:lnTo>
                  <a:pt x="0" y="222423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387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6365024" y="-6397461"/>
            <a:ext cx="5557952" cy="18288000"/>
          </a:xfrm>
          <a:custGeom>
            <a:avLst/>
            <a:gdLst/>
            <a:ahLst/>
            <a:cxnLst/>
            <a:rect l="l" t="t" r="r" b="b"/>
            <a:pathLst>
              <a:path w="16056632" h="21778967">
                <a:moveTo>
                  <a:pt x="0" y="0"/>
                </a:moveTo>
                <a:lnTo>
                  <a:pt x="16056632" y="0"/>
                </a:lnTo>
                <a:lnTo>
                  <a:pt x="16056632" y="21778967"/>
                </a:lnTo>
                <a:lnTo>
                  <a:pt x="0" y="21778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 l="3" t="-7649" r="-294557" b="-10456"/>
            </a:stretch>
          </a:blipFill>
        </p:spPr>
      </p:sp>
      <p:sp>
        <p:nvSpPr>
          <p:cNvPr id="3" name="Freeform 3"/>
          <p:cNvSpPr/>
          <p:nvPr/>
        </p:nvSpPr>
        <p:spPr>
          <a:xfrm rot="70615">
            <a:off x="5597247" y="1230150"/>
            <a:ext cx="3511065" cy="3511065"/>
          </a:xfrm>
          <a:custGeom>
            <a:avLst/>
            <a:gdLst/>
            <a:ahLst/>
            <a:cxnLst/>
            <a:rect l="l" t="t" r="r" b="b"/>
            <a:pathLst>
              <a:path w="3511065" h="3511065">
                <a:moveTo>
                  <a:pt x="0" y="0"/>
                </a:moveTo>
                <a:lnTo>
                  <a:pt x="3511065" y="0"/>
                </a:lnTo>
                <a:lnTo>
                  <a:pt x="3511065" y="3511065"/>
                </a:lnTo>
                <a:lnTo>
                  <a:pt x="0" y="35110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21790" y="8551514"/>
            <a:ext cx="838797" cy="838797"/>
          </a:xfrm>
          <a:custGeom>
            <a:avLst/>
            <a:gdLst/>
            <a:ahLst/>
            <a:cxnLst/>
            <a:rect l="l" t="t" r="r" b="b"/>
            <a:pathLst>
              <a:path w="838797" h="838797">
                <a:moveTo>
                  <a:pt x="0" y="0"/>
                </a:moveTo>
                <a:lnTo>
                  <a:pt x="838797" y="0"/>
                </a:lnTo>
                <a:lnTo>
                  <a:pt x="838797" y="838797"/>
                </a:lnTo>
                <a:lnTo>
                  <a:pt x="0" y="8387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760587" y="8261028"/>
            <a:ext cx="1419769" cy="1419769"/>
          </a:xfrm>
          <a:custGeom>
            <a:avLst/>
            <a:gdLst/>
            <a:ahLst/>
            <a:cxnLst/>
            <a:rect l="l" t="t" r="r" b="b"/>
            <a:pathLst>
              <a:path w="1419769" h="1419769">
                <a:moveTo>
                  <a:pt x="0" y="0"/>
                </a:moveTo>
                <a:lnTo>
                  <a:pt x="1419769" y="0"/>
                </a:lnTo>
                <a:lnTo>
                  <a:pt x="1419769" y="1419769"/>
                </a:lnTo>
                <a:lnTo>
                  <a:pt x="0" y="14197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14456" y="5557953"/>
            <a:ext cx="16230600" cy="1115854"/>
          </a:xfrm>
          <a:custGeom>
            <a:avLst/>
            <a:gdLst/>
            <a:ahLst/>
            <a:cxnLst/>
            <a:rect l="l" t="t" r="r" b="b"/>
            <a:pathLst>
              <a:path w="16230600" h="1115854">
                <a:moveTo>
                  <a:pt x="0" y="0"/>
                </a:moveTo>
                <a:lnTo>
                  <a:pt x="16230600" y="0"/>
                </a:lnTo>
                <a:lnTo>
                  <a:pt x="16230600" y="1115854"/>
                </a:lnTo>
                <a:lnTo>
                  <a:pt x="0" y="11158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5400000">
            <a:off x="8972158" y="-3479082"/>
            <a:ext cx="343683" cy="18288001"/>
            <a:chOff x="0" y="0"/>
            <a:chExt cx="73430" cy="49144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3430" cy="4914440"/>
            </a:xfrm>
            <a:custGeom>
              <a:avLst/>
              <a:gdLst/>
              <a:ahLst/>
              <a:cxnLst/>
              <a:rect l="l" t="t" r="r" b="b"/>
              <a:pathLst>
                <a:path w="73430" h="4914440">
                  <a:moveTo>
                    <a:pt x="0" y="0"/>
                  </a:moveTo>
                  <a:lnTo>
                    <a:pt x="73430" y="0"/>
                  </a:lnTo>
                  <a:lnTo>
                    <a:pt x="73430" y="4914440"/>
                  </a:lnTo>
                  <a:lnTo>
                    <a:pt x="0" y="4914440"/>
                  </a:lnTo>
                  <a:close/>
                </a:path>
              </a:pathLst>
            </a:custGeom>
            <a:solidFill>
              <a:srgbClr val="2E850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73430" cy="49525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401613" y="244800"/>
            <a:ext cx="4886388" cy="4876800"/>
            <a:chOff x="0" y="0"/>
            <a:chExt cx="9568777" cy="10914399"/>
          </a:xfrm>
        </p:grpSpPr>
        <p:sp>
          <p:nvSpPr>
            <p:cNvPr id="11" name="Freeform 11"/>
            <p:cNvSpPr/>
            <p:nvPr/>
          </p:nvSpPr>
          <p:spPr>
            <a:xfrm>
              <a:off x="2543359" y="0"/>
              <a:ext cx="7025418" cy="4176930"/>
            </a:xfrm>
            <a:custGeom>
              <a:avLst/>
              <a:gdLst/>
              <a:ahLst/>
              <a:cxnLst/>
              <a:rect l="l" t="t" r="r" b="b"/>
              <a:pathLst>
                <a:path w="7025418" h="4176930">
                  <a:moveTo>
                    <a:pt x="0" y="0"/>
                  </a:moveTo>
                  <a:lnTo>
                    <a:pt x="7025418" y="0"/>
                  </a:lnTo>
                  <a:lnTo>
                    <a:pt x="7025418" y="4176930"/>
                  </a:lnTo>
                  <a:lnTo>
                    <a:pt x="0" y="4176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600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25984" y="2590859"/>
              <a:ext cx="7025418" cy="4176930"/>
            </a:xfrm>
            <a:custGeom>
              <a:avLst/>
              <a:gdLst/>
              <a:ahLst/>
              <a:cxnLst/>
              <a:rect l="l" t="t" r="r" b="b"/>
              <a:pathLst>
                <a:path w="7025418" h="4176930">
                  <a:moveTo>
                    <a:pt x="0" y="0"/>
                  </a:moveTo>
                  <a:lnTo>
                    <a:pt x="7025418" y="0"/>
                  </a:lnTo>
                  <a:lnTo>
                    <a:pt x="7025418" y="4176931"/>
                  </a:lnTo>
                  <a:lnTo>
                    <a:pt x="0" y="4176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962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434576" y="1382110"/>
              <a:ext cx="5949966" cy="3537525"/>
            </a:xfrm>
            <a:custGeom>
              <a:avLst/>
              <a:gdLst/>
              <a:ahLst/>
              <a:cxnLst/>
              <a:rect l="l" t="t" r="r" b="b"/>
              <a:pathLst>
                <a:path w="5949966" h="3537525">
                  <a:moveTo>
                    <a:pt x="0" y="0"/>
                  </a:moveTo>
                  <a:lnTo>
                    <a:pt x="5949966" y="0"/>
                  </a:lnTo>
                  <a:lnTo>
                    <a:pt x="5949966" y="3537525"/>
                  </a:lnTo>
                  <a:lnTo>
                    <a:pt x="0" y="35375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430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7376873"/>
              <a:ext cx="5949966" cy="3537525"/>
            </a:xfrm>
            <a:custGeom>
              <a:avLst/>
              <a:gdLst/>
              <a:ahLst/>
              <a:cxnLst/>
              <a:rect l="l" t="t" r="r" b="b"/>
              <a:pathLst>
                <a:path w="5949966" h="3537525">
                  <a:moveTo>
                    <a:pt x="0" y="0"/>
                  </a:moveTo>
                  <a:lnTo>
                    <a:pt x="5949966" y="0"/>
                  </a:lnTo>
                  <a:lnTo>
                    <a:pt x="5949966" y="3537526"/>
                  </a:lnTo>
                  <a:lnTo>
                    <a:pt x="0" y="353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1439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30295" y="308139"/>
            <a:ext cx="4552139" cy="4876799"/>
            <a:chOff x="0" y="2"/>
            <a:chExt cx="7842812" cy="10914396"/>
          </a:xfrm>
        </p:grpSpPr>
        <p:sp>
          <p:nvSpPr>
            <p:cNvPr id="16" name="Freeform 16"/>
            <p:cNvSpPr/>
            <p:nvPr/>
          </p:nvSpPr>
          <p:spPr>
            <a:xfrm>
              <a:off x="2543359" y="2"/>
              <a:ext cx="5299453" cy="4176931"/>
            </a:xfrm>
            <a:custGeom>
              <a:avLst/>
              <a:gdLst/>
              <a:ahLst/>
              <a:cxnLst/>
              <a:rect l="l" t="t" r="r" b="b"/>
              <a:pathLst>
                <a:path w="7025418" h="4176930">
                  <a:moveTo>
                    <a:pt x="0" y="0"/>
                  </a:moveTo>
                  <a:lnTo>
                    <a:pt x="7025418" y="0"/>
                  </a:lnTo>
                  <a:lnTo>
                    <a:pt x="7025418" y="4176930"/>
                  </a:lnTo>
                  <a:lnTo>
                    <a:pt x="0" y="4176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2600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625984" y="2590859"/>
              <a:ext cx="7025418" cy="4176930"/>
            </a:xfrm>
            <a:custGeom>
              <a:avLst/>
              <a:gdLst/>
              <a:ahLst/>
              <a:cxnLst/>
              <a:rect l="l" t="t" r="r" b="b"/>
              <a:pathLst>
                <a:path w="7025418" h="4176930">
                  <a:moveTo>
                    <a:pt x="0" y="0"/>
                  </a:moveTo>
                  <a:lnTo>
                    <a:pt x="7025418" y="0"/>
                  </a:lnTo>
                  <a:lnTo>
                    <a:pt x="7025418" y="4176931"/>
                  </a:lnTo>
                  <a:lnTo>
                    <a:pt x="0" y="41769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962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434576" y="1382110"/>
              <a:ext cx="5949966" cy="3537525"/>
            </a:xfrm>
            <a:custGeom>
              <a:avLst/>
              <a:gdLst/>
              <a:ahLst/>
              <a:cxnLst/>
              <a:rect l="l" t="t" r="r" b="b"/>
              <a:pathLst>
                <a:path w="5949966" h="3537525">
                  <a:moveTo>
                    <a:pt x="0" y="0"/>
                  </a:moveTo>
                  <a:lnTo>
                    <a:pt x="5949966" y="0"/>
                  </a:lnTo>
                  <a:lnTo>
                    <a:pt x="5949966" y="3537525"/>
                  </a:lnTo>
                  <a:lnTo>
                    <a:pt x="0" y="35375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4300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0" y="7376873"/>
              <a:ext cx="5949966" cy="3537525"/>
            </a:xfrm>
            <a:custGeom>
              <a:avLst/>
              <a:gdLst/>
              <a:ahLst/>
              <a:cxnLst/>
              <a:rect l="l" t="t" r="r" b="b"/>
              <a:pathLst>
                <a:path w="5949966" h="3537525">
                  <a:moveTo>
                    <a:pt x="0" y="0"/>
                  </a:moveTo>
                  <a:lnTo>
                    <a:pt x="5949966" y="0"/>
                  </a:lnTo>
                  <a:lnTo>
                    <a:pt x="5949966" y="3537526"/>
                  </a:lnTo>
                  <a:lnTo>
                    <a:pt x="0" y="353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11439"/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8943975" y="985047"/>
            <a:ext cx="3591520" cy="3872028"/>
          </a:xfrm>
          <a:custGeom>
            <a:avLst/>
            <a:gdLst/>
            <a:ahLst/>
            <a:cxnLst/>
            <a:rect l="l" t="t" r="r" b="b"/>
            <a:pathLst>
              <a:path w="3591520" h="3872028">
                <a:moveTo>
                  <a:pt x="0" y="0"/>
                </a:moveTo>
                <a:lnTo>
                  <a:pt x="3591520" y="0"/>
                </a:lnTo>
                <a:lnTo>
                  <a:pt x="3591520" y="3872028"/>
                </a:lnTo>
                <a:lnTo>
                  <a:pt x="0" y="387202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52726" t="-17098" r="-53698" b="-30813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307414" y="6377369"/>
            <a:ext cx="7273120" cy="55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1"/>
              </a:lnSpc>
            </a:pPr>
            <a:r>
              <a:rPr lang="en-US" sz="3143" b="1" u="sng" spc="9" dirty="0">
                <a:solidFill>
                  <a:srgbClr val="3A70C2"/>
                </a:solidFill>
                <a:latin typeface="Poppins Bold"/>
                <a:ea typeface="Poppins Bold"/>
                <a:cs typeface="Poppins Bold"/>
                <a:sym typeface="Poppins Bold"/>
                <a:hlinkClick r:id="rId13" tooltip="https://www.esehospitalguaviare.gov.co/inicio/1#."/>
              </a:rPr>
              <a:t>www.esehospitalguaviare.gov.co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961948" y="6971422"/>
            <a:ext cx="7964051" cy="518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9"/>
              </a:lnSpc>
            </a:pPr>
            <a:r>
              <a:rPr lang="en-US" sz="2842" spc="8" dirty="0">
                <a:solidFill>
                  <a:srgbClr val="3A70C2"/>
                </a:solidFill>
                <a:latin typeface="Poppins"/>
                <a:ea typeface="Poppins"/>
                <a:cs typeface="Poppins"/>
                <a:sym typeface="Poppins"/>
              </a:rPr>
              <a:t>Síguenos: </a:t>
            </a:r>
            <a:r>
              <a:rPr lang="en-US" sz="2842" b="1" spc="8" dirty="0">
                <a:solidFill>
                  <a:srgbClr val="3A70C2"/>
                </a:solidFill>
                <a:latin typeface="Poppins Bold"/>
                <a:ea typeface="Poppins Bold"/>
                <a:cs typeface="Poppins Bold"/>
                <a:sym typeface="Poppins Bold"/>
              </a:rPr>
              <a:t>Hospital San José del Guaviare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3114638" y="7493081"/>
            <a:ext cx="11701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latin typeface="Century Gothic" panose="020B0502020202020204" pitchFamily="34" charset="0"/>
              </a:rPr>
              <a:t>Diapositiva final de la presentación  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37</Words>
  <Application>Microsoft Office PowerPoint</Application>
  <PresentationFormat>Personalizado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Poppins Bold Italics</vt:lpstr>
      <vt:lpstr>Poppins</vt:lpstr>
      <vt:lpstr>Century Gothic</vt:lpstr>
      <vt:lpstr>Arial</vt:lpstr>
      <vt:lpstr>Calibri</vt:lpstr>
      <vt:lpstr>Poppins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San José del Guaviare</dc:title>
  <dc:creator>DIEGOL</dc:creator>
  <cp:lastModifiedBy>DIEGOL</cp:lastModifiedBy>
  <cp:revision>7</cp:revision>
  <dcterms:created xsi:type="dcterms:W3CDTF">2006-08-16T00:00:00Z</dcterms:created>
  <dcterms:modified xsi:type="dcterms:W3CDTF">2025-03-11T13:37:39Z</dcterms:modified>
  <dc:identifier>DAGg58NeTAA</dc:identifier>
</cp:coreProperties>
</file>