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7" r:id="rId3"/>
    <p:sldId id="256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06CF4-162E-4B66-A13C-7B0285AEB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26AC5A-4824-48BD-B1AE-A3F7606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51992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5B2A4-CC7E-438D-8DC5-CD522B3E1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E1C481-3361-4D8A-A77D-C5E192615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1279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DC454F-E7C1-46CC-8E39-D05DD2EEB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217633-05F8-4559-B5A8-95310BC19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F64BCE-DAE0-455B-A679-5B51BA2AE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7C716-81B3-4911-BDEA-C260FA863371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A21652-F76C-4C68-AF44-CA5F102B3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16BBC-EA4E-40D7-9A91-1F5D72525CD4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1D053A9A-C10E-48AE-B802-5CD2AED9C46B}"/>
              </a:ext>
            </a:extLst>
          </p:cNvPr>
          <p:cNvSpPr/>
          <p:nvPr/>
        </p:nvSpPr>
        <p:spPr>
          <a:xfrm flipV="1">
            <a:off x="1" y="-11974"/>
            <a:ext cx="2743200" cy="2337919"/>
          </a:xfrm>
          <a:custGeom>
            <a:avLst/>
            <a:gdLst/>
            <a:ahLst/>
            <a:cxnLst/>
            <a:rect l="l" t="t" r="r" b="b"/>
            <a:pathLst>
              <a:path w="11547949" h="9406329">
                <a:moveTo>
                  <a:pt x="11547949" y="9406329"/>
                </a:moveTo>
                <a:lnTo>
                  <a:pt x="0" y="9406329"/>
                </a:lnTo>
                <a:lnTo>
                  <a:pt x="0" y="0"/>
                </a:lnTo>
                <a:lnTo>
                  <a:pt x="11547949" y="0"/>
                </a:lnTo>
                <a:lnTo>
                  <a:pt x="11547949" y="940632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8" name="Freeform 11">
            <a:extLst>
              <a:ext uri="{FF2B5EF4-FFF2-40B4-BE49-F238E27FC236}">
                <a16:creationId xmlns:a16="http://schemas.microsoft.com/office/drawing/2014/main" id="{80718AF2-8587-4698-BB46-8EF530FD03AB}"/>
              </a:ext>
            </a:extLst>
          </p:cNvPr>
          <p:cNvSpPr/>
          <p:nvPr/>
        </p:nvSpPr>
        <p:spPr>
          <a:xfrm rot="5400000" flipH="1" flipV="1">
            <a:off x="9372886" y="4035379"/>
            <a:ext cx="3000950" cy="2637278"/>
          </a:xfrm>
          <a:custGeom>
            <a:avLst/>
            <a:gdLst/>
            <a:ahLst/>
            <a:cxnLst/>
            <a:rect l="l" t="t" r="r" b="b"/>
            <a:pathLst>
              <a:path w="11547949" h="9406329">
                <a:moveTo>
                  <a:pt x="11547949" y="9406329"/>
                </a:moveTo>
                <a:lnTo>
                  <a:pt x="0" y="9406329"/>
                </a:lnTo>
                <a:lnTo>
                  <a:pt x="0" y="0"/>
                </a:lnTo>
                <a:lnTo>
                  <a:pt x="11547949" y="0"/>
                </a:lnTo>
                <a:lnTo>
                  <a:pt x="11547949" y="9406329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 dirty="0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57CD4355-4B38-4338-A1DB-27F36E60D500}"/>
              </a:ext>
            </a:extLst>
          </p:cNvPr>
          <p:cNvSpPr/>
          <p:nvPr/>
        </p:nvSpPr>
        <p:spPr>
          <a:xfrm>
            <a:off x="9901647" y="5682343"/>
            <a:ext cx="2290354" cy="81053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9B83FEC-35BE-495F-B9C2-855234F501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151" y="5630091"/>
            <a:ext cx="925332" cy="92533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D7E87D0-6A39-4121-849E-1328E9AA44A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802" y="5725828"/>
            <a:ext cx="723559" cy="72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98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6612BF-D9CA-4CB9-B6EA-E3A540AE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A47284-A47E-4273-84AB-E74171376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34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79DFAF-794D-49E1-A357-61B55AD1D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CEFE5-68F1-4912-9065-7FFD0AF30A53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D8BFBC-AFC7-4011-8A6C-612103C0A2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8897FE-2370-4890-9146-28E05AA54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6FEA7-9533-4B2B-A2E9-4BAAADFF9D7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2C1EE6F1-A89E-4B27-84A0-4E50325FD9C3}"/>
              </a:ext>
            </a:extLst>
          </p:cNvPr>
          <p:cNvSpPr/>
          <p:nvPr/>
        </p:nvSpPr>
        <p:spPr>
          <a:xfrm rot="-5400000" flipH="1" flipV="1">
            <a:off x="-278284" y="263769"/>
            <a:ext cx="2803378" cy="2246811"/>
          </a:xfrm>
          <a:custGeom>
            <a:avLst/>
            <a:gdLst/>
            <a:ahLst/>
            <a:cxnLst/>
            <a:rect l="l" t="t" r="r" b="b"/>
            <a:pathLst>
              <a:path w="5714012" h="4654323">
                <a:moveTo>
                  <a:pt x="5714012" y="4654322"/>
                </a:moveTo>
                <a:lnTo>
                  <a:pt x="0" y="4654322"/>
                </a:lnTo>
                <a:lnTo>
                  <a:pt x="0" y="0"/>
                </a:lnTo>
                <a:lnTo>
                  <a:pt x="5714012" y="0"/>
                </a:lnTo>
                <a:lnTo>
                  <a:pt x="5714012" y="4654322"/>
                </a:lnTo>
                <a:close/>
              </a:path>
            </a:pathLst>
          </a:custGeom>
          <a:blipFill>
            <a:blip r:embed="rId3">
              <a:alphaModFix amt="28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6A5282E-FF5B-46C6-8D55-23066EEC6212}"/>
              </a:ext>
            </a:extLst>
          </p:cNvPr>
          <p:cNvSpPr/>
          <p:nvPr/>
        </p:nvSpPr>
        <p:spPr>
          <a:xfrm rot="5400000" flipH="1" flipV="1">
            <a:off x="9390422" y="4056422"/>
            <a:ext cx="3087912" cy="2515244"/>
          </a:xfrm>
          <a:custGeom>
            <a:avLst/>
            <a:gdLst/>
            <a:ahLst/>
            <a:cxnLst/>
            <a:rect l="l" t="t" r="r" b="b"/>
            <a:pathLst>
              <a:path w="5841150" h="4757882">
                <a:moveTo>
                  <a:pt x="5841150" y="4757882"/>
                </a:moveTo>
                <a:lnTo>
                  <a:pt x="0" y="4757882"/>
                </a:lnTo>
                <a:lnTo>
                  <a:pt x="0" y="0"/>
                </a:lnTo>
                <a:lnTo>
                  <a:pt x="5841150" y="0"/>
                </a:lnTo>
                <a:lnTo>
                  <a:pt x="5841150" y="4757882"/>
                </a:lnTo>
                <a:close/>
              </a:path>
            </a:pathLst>
          </a:custGeom>
          <a:blipFill>
            <a:blip r:embed="rId3">
              <a:alphaModFix amt="28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03817346-0C8B-465C-AA94-6A8E929CAAE8}"/>
              </a:ext>
            </a:extLst>
          </p:cNvPr>
          <p:cNvSpPr/>
          <p:nvPr/>
        </p:nvSpPr>
        <p:spPr>
          <a:xfrm>
            <a:off x="9901647" y="5682343"/>
            <a:ext cx="2290354" cy="81053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35ED00F-79C1-4368-B819-77BB954D36C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151" y="5630091"/>
            <a:ext cx="925332" cy="92533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46588391-5DEB-4CA4-887A-789B34447B9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802" y="5725828"/>
            <a:ext cx="723559" cy="72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93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0BF3C-0DA6-4D09-A3DB-4817B2588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83732"/>
            <a:ext cx="9144000" cy="2387600"/>
          </a:xfrm>
        </p:spPr>
        <p:txBody>
          <a:bodyPr>
            <a:normAutofit/>
          </a:bodyPr>
          <a:lstStyle/>
          <a:p>
            <a:r>
              <a:rPr lang="es-ES" sz="80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DIAPOSITIVA INSTITUCIONAL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0D8E94-2B07-4DCE-8792-197B7C56C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1332"/>
            <a:ext cx="9144000" cy="439875"/>
          </a:xfrm>
        </p:spPr>
        <p:txBody>
          <a:bodyPr/>
          <a:lstStyle/>
          <a:p>
            <a:r>
              <a:rPr lang="es-E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ESE HOSPITAL SAN JOSÉ DEL GUAVIARE</a:t>
            </a:r>
          </a:p>
        </p:txBody>
      </p:sp>
    </p:spTree>
    <p:extLst>
      <p:ext uri="{BB962C8B-B14F-4D97-AF65-F5344CB8AC3E}">
        <p14:creationId xmlns:p14="http://schemas.microsoft.com/office/powerpoint/2010/main" val="292828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3CD094D-BB1F-4907-9FF7-C5B87E9AF1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1085786-EAA6-4132-A970-517CA89944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283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3CD094D-BB1F-4907-9FF7-C5B87E9AF1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1085786-EAA6-4132-A970-517CA89944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109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3CD094D-BB1F-4907-9FF7-C5B87E9AF1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1085786-EAA6-4132-A970-517CA89944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6980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3CD094D-BB1F-4907-9FF7-C5B87E9AF1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b="1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1085786-EAA6-4132-A970-517CA89944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906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B1085786-EAA6-4132-A970-517CA89944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084838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 POINT PLAN DE GESTIÓN 202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PLAN DE GESTIÓN 2024" id="{B804D4C5-15A5-4EB5-B26C-C061B49A4213}" vid="{592C7A6A-9946-44BF-A3D6-E67DFF37EAD5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 POINT PLAN DE GESTIÓN 2024</Template>
  <TotalTime>7</TotalTime>
  <Words>8</Words>
  <Application>Microsoft Office PowerPoint</Application>
  <PresentationFormat>Panorámica</PresentationFormat>
  <Paragraphs>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POWER POINT PLAN DE GESTIÓN 2024</vt:lpstr>
      <vt:lpstr>Diseño personalizado</vt:lpstr>
      <vt:lpstr>DIAPOSITIVA INSTITUCIONAL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INSTITUCIONAL</dc:title>
  <dc:creator>WINDOWS  PRO</dc:creator>
  <cp:lastModifiedBy>WINDOWS  PRO</cp:lastModifiedBy>
  <cp:revision>1</cp:revision>
  <dcterms:created xsi:type="dcterms:W3CDTF">2024-10-17T19:48:16Z</dcterms:created>
  <dcterms:modified xsi:type="dcterms:W3CDTF">2024-10-17T19:56:08Z</dcterms:modified>
</cp:coreProperties>
</file>